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2133600" cy="1952104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Биография создателя новой экономической географии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/>
              <a:t>Пол Кругман</a:t>
            </a:r>
          </a:p>
        </p:txBody>
      </p:sp>
    </p:spTree>
    <p:extLst>
      <p:ext uri="{BB962C8B-B14F-4D97-AF65-F5344CB8AC3E}">
        <p14:creationId xmlns:p14="http://schemas.microsoft.com/office/powerpoint/2010/main" val="184687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5764" y="1600200"/>
            <a:ext cx="5961035" cy="52578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Нобелевский лауреат по экономике, колумнист в The New York Times, профессор и преподаватель лучших университетов США, писатель, один из самых цитируемых экономических специалистов — перечислять заслуги Пола Кругмана можно долго, настолько он впечатляющая личность. Как мальчик из небольшого городка превратился в гения современной экономики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000" contrast="-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7032"/>
            <a:ext cx="3131840" cy="3123416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outerShdw dist="35921" dir="2700000" algn="ctr" rotWithShape="0">
              <a:schemeClr val="bg2"/>
            </a:outerShdw>
            <a:reflection blurRad="203200" stA="0" endPos="57000" dist="381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27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 родился в Олбани в 1953 году, а вырос в Меррике, штат Нью-Йорк. Его корни уходят к представителям еврейской диаспоры в Беларуси. Учился в Белморе и уже в те годы влюбился в экономику. Кругман говорил, что на его выбор жизненного пути заметное влияние оказало творчество Айзека Азимова. После школы он продолжил обучение в Йельском университете, а позже получил докторскую степень на базе института технологий в Массачусетсе.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Детство и юность</a:t>
            </a:r>
          </a:p>
        </p:txBody>
      </p:sp>
    </p:spTree>
    <p:extLst>
      <p:ext uri="{BB962C8B-B14F-4D97-AF65-F5344CB8AC3E}">
        <p14:creationId xmlns:p14="http://schemas.microsoft.com/office/powerpoint/2010/main" val="78764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5069160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 этих же учебных заведениях будущий гений экономики начал свою преподавательскую деятельность. Потом были Калифорнийский университет, Лондонская экономическая школа, Стэнфорд, Принстон, Городской университет Нью-Йорка, колледж Хаверфорд и Университет Лиссабона.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Кругман признаётся, что направление в работе ему помог выбрать Рудигер Дорнбуш — научный руководитель диссертации Пола. Кругман в 1978 году поделился своими идеями с наставником, и Дорнбуш отметил модель торговли в условиях монополистической конкуренции. Эти события стали отправной точкой в успешной карьере будущего Нобелевского лауреата. Кругман стал активно развиваться в этой сфере и в том же году написал ироническое эссе о процентных ставках на транзитные товары.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Начало карьеры</a:t>
            </a:r>
          </a:p>
        </p:txBody>
      </p:sp>
    </p:spTree>
    <p:extLst>
      <p:ext uri="{BB962C8B-B14F-4D97-AF65-F5344CB8AC3E}">
        <p14:creationId xmlns:p14="http://schemas.microsoft.com/office/powerpoint/2010/main" val="108116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0571" y="1412776"/>
            <a:ext cx="8407893" cy="4119376"/>
          </a:xfrm>
        </p:spPr>
        <p:txBody>
          <a:bodyPr>
            <a:normAutofit fontScale="40000" lnSpcReduction="20000"/>
          </a:bodyPr>
          <a:lstStyle/>
          <a:p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Пол Кругман — сотрудник Национального бюро экономических исследований, а также член наблюдательного совета Института международной экономики. Он входит в G30 — международную группу, объединяющую лучших представителей мира экономики и финансов. Они изучают проблемы в этой сфере и анализируют последствия принимаемых нововведений для общества.</a:t>
            </a:r>
          </a:p>
          <a:p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За время работы Кругман написал более двух десятков профильных книг. В их число входит несколько учебников по экономике, соавтором которых стала его жена Робин </a:t>
            </a: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Уэлс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. С 2000 года он постоянно пишет для The New York Times. Эксперты отмечают, что ему удаётся скучную для большинства читателей экономику преподносить действительно легко и понятно.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Успехи в работе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653136"/>
            <a:ext cx="4248472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01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00000" contrast="-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8807958" cy="47525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838200" dist="1714500" dir="11280000" sx="68000" sy="68000" algn="ctr" rotWithShape="0">
              <a:schemeClr val="bg2"/>
            </a:outerShdw>
            <a:reflection stA="0" endPos="65000" dist="508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6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2"/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43173" y="608075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2448" cy="2794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104" y="220190"/>
            <a:ext cx="3243182" cy="292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45025"/>
            <a:ext cx="4224496" cy="3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5025"/>
            <a:ext cx="4211959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15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0" y="1124744"/>
            <a:ext cx="8604447" cy="51845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Награды и достижения</a:t>
            </a:r>
          </a:p>
        </p:txBody>
      </p:sp>
    </p:spTree>
    <p:extLst>
      <p:ext uri="{BB962C8B-B14F-4D97-AF65-F5344CB8AC3E}">
        <p14:creationId xmlns:p14="http://schemas.microsoft.com/office/powerpoint/2010/main" val="42540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39</TotalTime>
  <Words>147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Сетка</vt:lpstr>
      <vt:lpstr>Пол Кругман</vt:lpstr>
      <vt:lpstr>Презентация PowerPoint</vt:lpstr>
      <vt:lpstr>Детство и юность</vt:lpstr>
      <vt:lpstr>Начало карьеры</vt:lpstr>
      <vt:lpstr>Успехи в работе</vt:lpstr>
      <vt:lpstr>Презентация PowerPoint</vt:lpstr>
      <vt:lpstr>Презентация PowerPoint</vt:lpstr>
      <vt:lpstr>Награды и достижения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 Кругман</dc:title>
  <dc:creator>Nechihrin Vadim</dc:creator>
  <cp:lastModifiedBy>Пользователь Windows</cp:lastModifiedBy>
  <cp:revision>6</cp:revision>
  <dcterms:created xsi:type="dcterms:W3CDTF">2021-02-28T11:17:52Z</dcterms:created>
  <dcterms:modified xsi:type="dcterms:W3CDTF">2021-02-28T12:08:04Z</dcterms:modified>
</cp:coreProperties>
</file>