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FC8B4-150E-4FA3-A2B4-59850871D68E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D301-9D7D-4C55-B229-9CE2872F3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2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D301-9D7D-4C55-B229-9CE2872F3E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– Карл </a:t>
            </a:r>
            <a:r>
              <a:rPr lang="ru-RU" dirty="0" err="1" smtClean="0"/>
              <a:t>Реннер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Выполнила студентка 1 курса группа Б-Э-13 Коноплева Светлана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6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05273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Карл </a:t>
            </a:r>
            <a:r>
              <a:rPr lang="ru-RU" b="1" dirty="0" err="1"/>
              <a:t>Ре́ннер</a:t>
            </a:r>
            <a:r>
              <a:rPr lang="ru-RU" dirty="0"/>
              <a:t> — австрийский политический деятель, социал-демократ и теоретик австромарксизма, первый федеральный канцлер Австрии после распада </a:t>
            </a:r>
            <a:r>
              <a:rPr lang="ru-RU" dirty="0" smtClean="0"/>
              <a:t>Австро-Венгерской</a:t>
            </a:r>
            <a:r>
              <a:rPr lang="ru-RU" dirty="0"/>
              <a:t> империи и первый президент Австрии после Второй мировой войны.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2914650" cy="33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eschichte.univie.ac.at/files/styles/large/public/bildsammlung/106.i.1803.jpg?itok=w2wEDml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92696"/>
            <a:ext cx="80648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Биография</a:t>
            </a:r>
          </a:p>
          <a:p>
            <a:endParaRPr lang="ru-RU" sz="2400" b="1" dirty="0" smtClean="0"/>
          </a:p>
          <a:p>
            <a:r>
              <a:rPr lang="ru-RU" b="1" dirty="0" smtClean="0"/>
              <a:t>Я</a:t>
            </a:r>
            <a:r>
              <a:rPr lang="ru-RU" dirty="0" smtClean="0"/>
              <a:t> </a:t>
            </a:r>
            <a:r>
              <a:rPr lang="ru-RU" dirty="0"/>
              <a:t>родился 14 декабря 1870 года в городе </a:t>
            </a:r>
            <a:r>
              <a:rPr lang="ru-RU" dirty="0" err="1"/>
              <a:t>Бржецлав</a:t>
            </a:r>
            <a:r>
              <a:rPr lang="ru-RU" dirty="0"/>
              <a:t>, Чехия. Получил юридическое образование в Вене. </a:t>
            </a:r>
            <a:r>
              <a:rPr lang="ru-RU" dirty="0" smtClean="0"/>
              <a:t>Имею степень </a:t>
            </a:r>
            <a:r>
              <a:rPr lang="ru-RU" dirty="0"/>
              <a:t>доктора права. С 1896 года </a:t>
            </a:r>
            <a:r>
              <a:rPr lang="ru-RU" dirty="0" smtClean="0"/>
              <a:t>являюсь </a:t>
            </a:r>
            <a:r>
              <a:rPr lang="ru-RU" dirty="0"/>
              <a:t>библиотекарем парламента и </a:t>
            </a:r>
            <a:r>
              <a:rPr lang="ru-RU" dirty="0" smtClean="0"/>
              <a:t>пользуюсь </a:t>
            </a:r>
            <a:r>
              <a:rPr lang="ru-RU" dirty="0"/>
              <a:t>его фондами для своих исследований. В 1894 году </a:t>
            </a:r>
            <a:r>
              <a:rPr lang="ru-RU" dirty="0" smtClean="0"/>
              <a:t>стал </a:t>
            </a:r>
            <a:r>
              <a:rPr lang="ru-RU" dirty="0"/>
              <a:t>членом социал-демократической партии. С 1907 года </a:t>
            </a:r>
            <a:r>
              <a:rPr lang="ru-RU" dirty="0" smtClean="0"/>
              <a:t>являюсь </a:t>
            </a:r>
            <a:r>
              <a:rPr lang="ru-RU" dirty="0"/>
              <a:t>депутатом парламента. Участвовал в создании первой Австрийской республики. В период с 1918 по 1920 год занимал пост канцлера и главы Государственного совета. </a:t>
            </a:r>
          </a:p>
        </p:txBody>
      </p:sp>
      <p:sp>
        <p:nvSpPr>
          <p:cNvPr id="4" name="AutoShape 5" descr="https://austria-forum.org/attach/Wissenssammlungen/Museen/Renner-Museum_Gloggnitz/fig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ustria-forum.org/attach/Wissenssammlungen/Museen/Renner-Museum_Gloggnitz/fig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7756"/>
            <a:ext cx="5328592" cy="32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4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40769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 </a:t>
            </a:r>
            <a:r>
              <a:rPr lang="ru-RU" dirty="0"/>
              <a:t>время Второй мировой войны вел антифашистскую деятельность. После освобождения Австрии стал канцлером первого </a:t>
            </a:r>
            <a:r>
              <a:rPr lang="ru-RU" dirty="0" err="1"/>
              <a:t>общекоалиционного</a:t>
            </a:r>
            <a:r>
              <a:rPr lang="ru-RU" dirty="0"/>
              <a:t> временного правительства. Затем по согласию всех партий 20 декабря 1945 года избран президентом Австрии.</a:t>
            </a:r>
          </a:p>
          <a:p>
            <a:r>
              <a:rPr lang="ru-RU" dirty="0" smtClean="0"/>
              <a:t>Я </a:t>
            </a:r>
            <a:r>
              <a:rPr lang="ru-RU" dirty="0"/>
              <a:t>являлся лидером австрийской социал-демократии и II Интернационала, а также видным теоретиком австромарксизма. Автор нескольких работ по проблеме национального вопроса. Придерживался идеи многонационального государства в виде демократической федерации на основе политического и культурного равноправия меньшинств. Также </a:t>
            </a:r>
            <a:r>
              <a:rPr lang="ru-RU" dirty="0" smtClean="0"/>
              <a:t>являюсь </a:t>
            </a:r>
            <a:r>
              <a:rPr lang="ru-RU" dirty="0"/>
              <a:t>автором текста песни «Германская Австрия, чудесная земля», являвшейся де факто гимном Австрийской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391345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764704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Большую часть своей жизни </a:t>
            </a:r>
            <a:r>
              <a:rPr lang="ru-RU" dirty="0" smtClean="0"/>
              <a:t>чередовал </a:t>
            </a:r>
            <a:r>
              <a:rPr lang="ru-RU" dirty="0"/>
              <a:t>политические обязательства социал-демократа и аналитическую дистанцию академический ученый. Центральное место в </a:t>
            </a:r>
            <a:r>
              <a:rPr lang="ru-RU" dirty="0" smtClean="0"/>
              <a:t>моей академической </a:t>
            </a:r>
            <a:r>
              <a:rPr lang="ru-RU" dirty="0"/>
              <a:t>работе </a:t>
            </a:r>
            <a:r>
              <a:rPr lang="ru-RU" dirty="0" smtClean="0"/>
              <a:t>занимает </a:t>
            </a:r>
            <a:r>
              <a:rPr lang="ru-RU" dirty="0"/>
              <a:t>проблема соотношения частного права и частной </a:t>
            </a:r>
            <a:r>
              <a:rPr lang="ru-RU" dirty="0" smtClean="0"/>
              <a:t>собственности.</a:t>
            </a:r>
          </a:p>
          <a:p>
            <a:r>
              <a:rPr lang="ru-RU" dirty="0" smtClean="0"/>
              <a:t>Я стал </a:t>
            </a:r>
            <a:r>
              <a:rPr lang="ru-RU" dirty="0"/>
              <a:t>одним из основоположников дисциплины социологии права . В </a:t>
            </a:r>
            <a:r>
              <a:rPr lang="ru-RU" dirty="0" smtClean="0"/>
              <a:t>своем учении  разработал </a:t>
            </a:r>
            <a:r>
              <a:rPr lang="ru-RU" dirty="0"/>
              <a:t>марксистскую теорию института частного права. </a:t>
            </a:r>
            <a:r>
              <a:rPr lang="ru-RU" dirty="0" smtClean="0"/>
              <a:t>Утверждал</a:t>
            </a:r>
            <a:r>
              <a:rPr lang="ru-RU" dirty="0"/>
              <a:t>, что разделение публичного и частного права является порождением капитализма, посредством которого государство обеспечивает соблюдение интересов владельцев капитала. </a:t>
            </a:r>
          </a:p>
        </p:txBody>
      </p:sp>
      <p:sp>
        <p:nvSpPr>
          <p:cNvPr id="5" name="AutoShape 2" descr="https://lh5.ggpht.com/SMVvn1dqKvEg0yon7Q7J1PVreLC-EK0KrNZkoNxPqAMFrgryPeylcd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4" y="764704"/>
            <a:ext cx="351344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9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теоретическими проблемами для </a:t>
            </a:r>
            <a:r>
              <a:rPr lang="ru-RU" dirty="0" smtClean="0"/>
              <a:t>меня </a:t>
            </a:r>
            <a:r>
              <a:rPr lang="ru-RU" dirty="0"/>
              <a:t>были соотношение реформы и революции, попытка найти «третий путь» продвижения к социализму, находящийся между революционным и реформаторским путями развития. Попыткой их разрешения стала </a:t>
            </a:r>
            <a:r>
              <a:rPr lang="ru-RU" dirty="0" smtClean="0"/>
              <a:t>моя книга «</a:t>
            </a:r>
            <a:r>
              <a:rPr lang="ru-RU" dirty="0"/>
              <a:t>Теория капиталистического хозяйства. Марксизм и проблема </a:t>
            </a:r>
            <a:r>
              <a:rPr lang="ru-RU" dirty="0" err="1"/>
              <a:t>социализирования</a:t>
            </a:r>
            <a:r>
              <a:rPr lang="ru-RU" dirty="0"/>
              <a:t>» (1924). </a:t>
            </a:r>
            <a:r>
              <a:rPr lang="ru-RU" dirty="0" smtClean="0"/>
              <a:t>Я </a:t>
            </a:r>
            <a:r>
              <a:rPr lang="ru-RU" dirty="0"/>
              <a:t>доказывал, что процесс социально-экономических преобразований буржуазных отношений в социалистические происходит еще в недрах капитализма, на основе «социализации» производства и обращения (развитие местного самоуправления, коммунального хозяйства, создание кооперативов в промышленности и сельском хозяйстве). Отмечая факты обособления капитала-функции от капитала-собственности, </a:t>
            </a:r>
            <a:r>
              <a:rPr lang="ru-RU" dirty="0" smtClean="0"/>
              <a:t>считаю, </a:t>
            </a:r>
            <a:r>
              <a:rPr lang="ru-RU" dirty="0"/>
              <a:t>что при помощи созданной самим ходом развития капитализма банковской и кредитной системы можно совершить коренные изменения в отношениях собственности, лишив собственников капитала через банки на первых порах хотя бы частично прибавочной стоимости в форме процентов, дивидендов и ренты через ограничение среднего размера процента и предпринимательской прибыли до крайних пределов. Само развитие капитализма, по </a:t>
            </a:r>
            <a:r>
              <a:rPr lang="ru-RU" dirty="0" smtClean="0"/>
              <a:t>моему мнению, </a:t>
            </a:r>
            <a:r>
              <a:rPr lang="ru-RU" dirty="0"/>
              <a:t>с расширением рынка за пределы национальных границ приведет к организации таких банковских объединений, которые могут осуществлять социализацию капитала в мировом масштабе. </a:t>
            </a:r>
          </a:p>
        </p:txBody>
      </p:sp>
    </p:spTree>
    <p:extLst>
      <p:ext uri="{BB962C8B-B14F-4D97-AF65-F5344CB8AC3E}">
        <p14:creationId xmlns:p14="http://schemas.microsoft.com/office/powerpoint/2010/main" val="40234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475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374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Я – Карл Реннер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Карл Реннер</dc:title>
  <dc:creator>Светлана Коноплева</dc:creator>
  <cp:lastModifiedBy>Светлана Коноплева</cp:lastModifiedBy>
  <cp:revision>7</cp:revision>
  <dcterms:created xsi:type="dcterms:W3CDTF">2021-02-28T06:02:29Z</dcterms:created>
  <dcterms:modified xsi:type="dcterms:W3CDTF">2021-02-28T07:06:26Z</dcterms:modified>
</cp:coreProperties>
</file>