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8;&#1090;&#1077;&#1084;\Desktop\&#1075;&#1077;&#1085;&#1085;&#1072;&#1076;&#1080;&#1080;-&#1075;&#1083;&#1072;&#1076;&#1082;&#1086;&#1074;-&#1076;&#1078;&#1077;&#1085;&#1090;&#1083;&#1100;&#1084;&#1077;&#1085;&#1099;-&#1091;&#1076;&#1072;&#1095;&#1080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«Саратовский государственный аграрный университет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Вавилова Н.И.»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(ФГБОУ ВО Саратовский ГАУ)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экономики и менеджмента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 «Социально-гуманитарные науки»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дисциплине: государственное экономическое регулирование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Регулирование государством качество торговли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курса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Б-Э 32АПК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Плешивин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Артем Романович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аратов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endParaRPr lang="ru-RU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971-157678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031" y="0"/>
            <a:ext cx="96440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080120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Спасибо за внимание!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5734870_20-kartinkin-com-p-vesi-art-art-krasivo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07255"/>
            <a:ext cx="9144000" cy="76652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Современная система управления национальной экономикой включает: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рыночное самоуправление (саморегулирование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государственное регулирование.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еннадии-гладков-джентльмены-уда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znes-insajt-Kak-postroit-sistemu-proda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государственного регулирования торговли: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противодействие недобросовестной конкуренции посредством антимонопольного законодательства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лицензирование торговой деятельности на муниципальном уровне (планирование размещения торговых объектов, регламентирование режимов работы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защита прав потребителей (вопросы качества и безопасности товаров, информирование потребителей).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orgovlya-na-ulits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Принципы государственного регулирования торговли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1) соблюдение равенства прав юридических лиц и индивидуальных предпринимателей на осуществление торговли;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2) недопустимость неправомерного вмешательства государственных органов в деятельность субъектов торговли и поставщиков товаров;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3) приоритет экономических мер государственного регулирования торговли;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4) обеспечение реализации права субъектов торговли на свободное обращение товаров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5) обеспечение реализации права на свободу выбора контрагента и товаров;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6) ограничение, пресечение и предупреждение монополистической деятельности, создание равных условий для развития свободной конкуренции;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7) защита государством прав и законных интересов субъектов торговли и конечных потребителей.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02" y="1"/>
            <a:ext cx="915560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государственного регулирования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торговой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Антимонопольная политика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Защита </a:t>
            </a:r>
            <a:r>
              <a:rPr lang="ru-RU" dirty="0" smtClean="0">
                <a:solidFill>
                  <a:srgbClr val="FF0000"/>
                </a:solidFill>
              </a:rPr>
              <a:t>прав </a:t>
            </a:r>
            <a:r>
              <a:rPr lang="ru-RU" dirty="0" smtClean="0">
                <a:solidFill>
                  <a:srgbClr val="FF0000"/>
                </a:solidFill>
              </a:rPr>
              <a:t>потребителей и </a:t>
            </a:r>
            <a:r>
              <a:rPr lang="ru-RU" dirty="0" smtClean="0">
                <a:solidFill>
                  <a:srgbClr val="FF0000"/>
                </a:solidFill>
              </a:rPr>
              <a:t>поддержка </a:t>
            </a:r>
            <a:r>
              <a:rPr lang="ru-RU" dirty="0" smtClean="0">
                <a:solidFill>
                  <a:srgbClr val="FF0000"/>
                </a:solidFill>
              </a:rPr>
              <a:t>предпринимательства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Сертификация </a:t>
            </a:r>
            <a:r>
              <a:rPr lang="ru-RU" dirty="0" smtClean="0">
                <a:solidFill>
                  <a:srgbClr val="FF0000"/>
                </a:solidFill>
              </a:rPr>
              <a:t>услуг </a:t>
            </a:r>
            <a:r>
              <a:rPr lang="ru-RU" dirty="0" smtClean="0">
                <a:solidFill>
                  <a:srgbClr val="FF0000"/>
                </a:solidFill>
              </a:rPr>
              <a:t>торговли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Лицензирование </a:t>
            </a:r>
            <a:r>
              <a:rPr lang="ru-RU" dirty="0" smtClean="0">
                <a:solidFill>
                  <a:srgbClr val="FF0000"/>
                </a:solidFill>
              </a:rPr>
              <a:t>отдельных </a:t>
            </a:r>
            <a:r>
              <a:rPr lang="ru-RU" dirty="0" smtClean="0">
                <a:solidFill>
                  <a:srgbClr val="FF0000"/>
                </a:solidFill>
              </a:rPr>
              <a:t>видов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Антимонопольное деятельности законодательство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Общие </a:t>
            </a:r>
            <a:r>
              <a:rPr lang="ru-RU" dirty="0" smtClean="0">
                <a:solidFill>
                  <a:srgbClr val="FF0000"/>
                </a:solidFill>
              </a:rPr>
              <a:t>правила </a:t>
            </a:r>
            <a:r>
              <a:rPr lang="ru-RU" dirty="0" smtClean="0">
                <a:solidFill>
                  <a:srgbClr val="FF0000"/>
                </a:solidFill>
              </a:rPr>
              <a:t>осуществления розничной торговли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Поддержка малого предпринимательства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Организация </a:t>
            </a:r>
            <a:r>
              <a:rPr lang="ru-RU" dirty="0" smtClean="0">
                <a:solidFill>
                  <a:srgbClr val="FF0000"/>
                </a:solidFill>
              </a:rPr>
              <a:t>расчетов </a:t>
            </a:r>
            <a:r>
              <a:rPr lang="ru-RU" dirty="0" smtClean="0">
                <a:solidFill>
                  <a:srgbClr val="FF0000"/>
                </a:solidFill>
              </a:rPr>
              <a:t>с потребителями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Государственное регулирование цен </a:t>
            </a:r>
            <a:r>
              <a:rPr lang="ru-RU" dirty="0" smtClean="0">
                <a:solidFill>
                  <a:srgbClr val="FF0000"/>
                </a:solidFill>
              </a:rPr>
              <a:t>на потребительские товары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mt_117_24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государственного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регулирования торговой деятельности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Государственное регулирование торговой деятельности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осуществляется по средством: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6795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установления требований к ее организации и осуществлению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антимонопольного регулирования в этой области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информационного обеспечения в этой области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государственного контроля (надзора), муниципального контроля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этой области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014"/>
            <a:ext cx="9143999" cy="69580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государственного регулирования: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1490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определение и реализация государственной политики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лицензирование </a:t>
            </a:r>
            <a:r>
              <a:rPr lang="ru-RU" dirty="0" smtClean="0">
                <a:solidFill>
                  <a:srgbClr val="FF0000"/>
                </a:solidFill>
              </a:rPr>
              <a:t>в случаях и порядке, предусмотренном </a:t>
            </a:r>
            <a:r>
              <a:rPr lang="ru-RU" dirty="0" smtClean="0">
                <a:solidFill>
                  <a:srgbClr val="FF0000"/>
                </a:solidFill>
              </a:rPr>
              <a:t>законодательством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техническое </a:t>
            </a:r>
            <a:r>
              <a:rPr lang="ru-RU" dirty="0" smtClean="0">
                <a:solidFill>
                  <a:srgbClr val="FF0000"/>
                </a:solidFill>
              </a:rPr>
              <a:t>нормирование и стандартизация, подтверждение соответствия требованиям технических нормативных актов в области технического нормирования и стандартизации, в случаях и порядке, предусмотренных </a:t>
            </a:r>
            <a:r>
              <a:rPr lang="ru-RU" dirty="0" smtClean="0">
                <a:solidFill>
                  <a:srgbClr val="FF0000"/>
                </a:solidFill>
              </a:rPr>
              <a:t>законодательством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установление </a:t>
            </a:r>
            <a:r>
              <a:rPr lang="ru-RU" dirty="0" smtClean="0">
                <a:solidFill>
                  <a:srgbClr val="FF0000"/>
                </a:solidFill>
              </a:rPr>
              <a:t>требований к организации и осуществлению торговли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р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8604" y="0"/>
            <a:ext cx="1082121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государственного регулирования: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844824"/>
            <a:ext cx="6357392" cy="50131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установление требований к заключению и исполнению договоров, предусматривающих поставки продовольственных товаров, между субъектом торговли и поставщиком продовольственных товаров;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введение ограничений и (или) запретов на осуществление торговли, в том числе отдельными товарами;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ценообразование в области торговли;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защита конкуренции в области торговли;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ыаы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091558"/>
            <a:ext cx="9144000" cy="90411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государственного регулирования: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36912"/>
            <a:ext cx="8229600" cy="43891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содействие развитию торговли;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информационное обеспечение субъектов торговли, поставщиков товаров и покупателей;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установление нормативов государственных социальных стандартов в области торговли;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осуществление контроля в области торговли.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4">
      <a:dk1>
        <a:sysClr val="windowText" lastClr="000000"/>
      </a:dk1>
      <a:lt1>
        <a:sysClr val="window" lastClr="FFFFFF"/>
      </a:lt1>
      <a:dk2>
        <a:srgbClr val="6ADAFA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313</Words>
  <Application>Microsoft Office PowerPoint</Application>
  <PresentationFormat>Экран (4:3)</PresentationFormat>
  <Paragraphs>67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Современная система управления национальной экономикой включает:   </vt:lpstr>
      <vt:lpstr>Формы государственного регулирования торговли:</vt:lpstr>
      <vt:lpstr>Принципы государственного регулирования торговли</vt:lpstr>
      <vt:lpstr>Направления государственного регулирования торговой деятельности:</vt:lpstr>
      <vt:lpstr>Методы государственного регулирования торговой деятельности  Государственное регулирование торговой деятельности осуществляется по средством:</vt:lpstr>
      <vt:lpstr>Меры государственного регулирования:</vt:lpstr>
      <vt:lpstr>Меры государственного регулирования:</vt:lpstr>
      <vt:lpstr>Меры государственного регулирования: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Артем</cp:lastModifiedBy>
  <cp:revision>10</cp:revision>
  <dcterms:created xsi:type="dcterms:W3CDTF">2021-12-12T17:59:16Z</dcterms:created>
  <dcterms:modified xsi:type="dcterms:W3CDTF">2021-12-12T19:13:31Z</dcterms:modified>
</cp:coreProperties>
</file>